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sor" initials="G" lastIdx="1" clrIdx="0">
    <p:extLst>
      <p:ext uri="{19B8F6BF-5375-455C-9EA6-DF929625EA0E}">
        <p15:presenceInfo xmlns:p15="http://schemas.microsoft.com/office/powerpoint/2012/main" userId="Revis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49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8" d="100"/>
          <a:sy n="18" d="100"/>
        </p:scale>
        <p:origin x="4692" y="96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F1107-570B-458C-B81A-15DEAE7642DB}" type="datetimeFigureOut">
              <a:rPr lang="pt-BR" smtClean="0"/>
              <a:pPr/>
              <a:t>02/02/2018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F8ADE-8059-4353-AA71-85EC08ADF0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21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95DE-7B6B-4FC5-8FDE-DF9385D5EC48}" type="datetimeFigureOut">
              <a:rPr lang="pt-BR" smtClean="0"/>
              <a:pPr/>
              <a:t>02/02/2018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C6EB-4BDF-4AEB-A163-C7176F56B1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67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95DE-7B6B-4FC5-8FDE-DF9385D5EC48}" type="datetimeFigureOut">
              <a:rPr lang="pt-BR" smtClean="0"/>
              <a:pPr/>
              <a:t>02/02/2018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C6EB-4BDF-4AEB-A163-C7176F56B1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33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95DE-7B6B-4FC5-8FDE-DF9385D5EC48}" type="datetimeFigureOut">
              <a:rPr lang="pt-BR" smtClean="0"/>
              <a:pPr/>
              <a:t>02/02/2018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C6EB-4BDF-4AEB-A163-C7176F56B1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49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95DE-7B6B-4FC5-8FDE-DF9385D5EC48}" type="datetimeFigureOut">
              <a:rPr lang="pt-BR" smtClean="0"/>
              <a:pPr/>
              <a:t>02/02/2018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C6EB-4BDF-4AEB-A163-C7176F56B1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98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95DE-7B6B-4FC5-8FDE-DF9385D5EC48}" type="datetimeFigureOut">
              <a:rPr lang="pt-BR" smtClean="0"/>
              <a:pPr/>
              <a:t>02/02/2018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C6EB-4BDF-4AEB-A163-C7176F56B1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88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95DE-7B6B-4FC5-8FDE-DF9385D5EC48}" type="datetimeFigureOut">
              <a:rPr lang="pt-BR" smtClean="0"/>
              <a:pPr/>
              <a:t>02/02/2018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C6EB-4BDF-4AEB-A163-C7176F56B1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09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95DE-7B6B-4FC5-8FDE-DF9385D5EC48}" type="datetimeFigureOut">
              <a:rPr lang="pt-BR" smtClean="0"/>
              <a:pPr/>
              <a:t>02/02/2018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C6EB-4BDF-4AEB-A163-C7176F56B1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72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95DE-7B6B-4FC5-8FDE-DF9385D5EC48}" type="datetimeFigureOut">
              <a:rPr lang="pt-BR" smtClean="0"/>
              <a:pPr/>
              <a:t>02/02/2018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C6EB-4BDF-4AEB-A163-C7176F56B1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27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95DE-7B6B-4FC5-8FDE-DF9385D5EC48}" type="datetimeFigureOut">
              <a:rPr lang="pt-BR" smtClean="0"/>
              <a:pPr/>
              <a:t>02/02/2018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C6EB-4BDF-4AEB-A163-C7176F56B1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38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95DE-7B6B-4FC5-8FDE-DF9385D5EC48}" type="datetimeFigureOut">
              <a:rPr lang="pt-BR" smtClean="0"/>
              <a:pPr/>
              <a:t>02/02/2018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C6EB-4BDF-4AEB-A163-C7176F56B1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6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95DE-7B6B-4FC5-8FDE-DF9385D5EC48}" type="datetimeFigureOut">
              <a:rPr lang="pt-BR" smtClean="0"/>
              <a:pPr/>
              <a:t>02/02/2018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C6EB-4BDF-4AEB-A163-C7176F56B1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4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C95DE-7B6B-4FC5-8FDE-DF9385D5EC48}" type="datetimeFigureOut">
              <a:rPr lang="pt-BR" smtClean="0"/>
              <a:pPr/>
              <a:t>02/02/2018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9C6EB-4BDF-4AEB-A163-C7176F56B1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06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google.com.br/url?sa=i&amp;rct=j&amp;q=&amp;esrc=s&amp;source=images&amp;cd=&amp;cad=rja&amp;uact=8&amp;ved=&amp;url=http://www.ppge.ufscar.br/?page_id=105&amp;bvm=bv.135475266,bs.2,d.Y2I&amp;psig=AFQjCNFUPCNrNxJzXDk0B-hxRMWF27D9Eg&amp;ust=1476293502828179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718941" y="3334310"/>
            <a:ext cx="198596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Maria C. da Silva¹</a:t>
            </a:r>
            <a:r>
              <a:rPr lang="pt-B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; João B. Pereira¹; José Lima²; Gabriela M. C. Duarte² </a:t>
            </a:r>
            <a:r>
              <a:rPr lang="pt-BR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pt-BR" sz="3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pt-BR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3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speaker’s</a:t>
            </a:r>
            <a:r>
              <a:rPr lang="pt-BR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3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name</a:t>
            </a:r>
            <a:r>
              <a:rPr lang="pt-BR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3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must</a:t>
            </a:r>
            <a:r>
              <a:rPr lang="pt-BR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3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be</a:t>
            </a:r>
            <a:r>
              <a:rPr lang="pt-BR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3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highlighted</a:t>
            </a:r>
            <a:r>
              <a:rPr lang="en-US" sz="3600" i="1" kern="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algn="ctr"/>
            <a:r>
              <a:rPr lang="en-US" sz="3600" i="1" dirty="0">
                <a:latin typeface="Times New Roman" charset="0"/>
                <a:ea typeface="Times New Roman" charset="0"/>
                <a:cs typeface="Times New Roman" charset="0"/>
              </a:rPr>
              <a:t> maria@gmail.com  (email address of the main author)</a:t>
            </a:r>
          </a:p>
          <a:p>
            <a:pPr algn="ctr"/>
            <a:r>
              <a:rPr lang="en-US" sz="3600" baseline="30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Federal University of São Carlos, Forestry Engineer, Sorocaba, Brazil</a:t>
            </a:r>
          </a:p>
          <a:p>
            <a:pPr algn="ctr"/>
            <a:r>
              <a:rPr lang="en-US" sz="3600" baseline="30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Sorocaba Engineering School, Chemical Engineering, Sorocaba, Brazil</a:t>
            </a:r>
          </a:p>
        </p:txBody>
      </p:sp>
      <p:pic>
        <p:nvPicPr>
          <p:cNvPr id="7" name="Picture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89485" y="40543963"/>
            <a:ext cx="3310941" cy="181836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485086" y="1118539"/>
            <a:ext cx="19850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TITLE (UPPERCASE, TIMES NEW ROMAN, BOLD, FONT SIZE 66, CENTER TEXT)</a:t>
            </a:r>
            <a:endParaRPr lang="pt-BR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tângulo: Cantos Arredondados 17"/>
          <p:cNvSpPr/>
          <p:nvPr/>
        </p:nvSpPr>
        <p:spPr>
          <a:xfrm>
            <a:off x="517755" y="13735419"/>
            <a:ext cx="14328000" cy="900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MATERIAL AND METHODS </a:t>
            </a:r>
          </a:p>
        </p:txBody>
      </p:sp>
      <p:sp>
        <p:nvSpPr>
          <p:cNvPr id="19" name="Retângulo: Cantos Arredondados 18"/>
          <p:cNvSpPr/>
          <p:nvPr/>
        </p:nvSpPr>
        <p:spPr>
          <a:xfrm>
            <a:off x="15439213" y="31160601"/>
            <a:ext cx="14328000" cy="900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 </a:t>
            </a:r>
          </a:p>
        </p:txBody>
      </p:sp>
      <p:sp>
        <p:nvSpPr>
          <p:cNvPr id="20" name="Retângulo: Cantos Arredondados 19"/>
          <p:cNvSpPr/>
          <p:nvPr/>
        </p:nvSpPr>
        <p:spPr>
          <a:xfrm>
            <a:off x="15397102" y="7379695"/>
            <a:ext cx="14328000" cy="900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 AND DISCUSSION </a:t>
            </a:r>
          </a:p>
        </p:txBody>
      </p:sp>
      <p:sp>
        <p:nvSpPr>
          <p:cNvPr id="21" name="Retângulo: Cantos Arredondados 20"/>
          <p:cNvSpPr/>
          <p:nvPr/>
        </p:nvSpPr>
        <p:spPr>
          <a:xfrm>
            <a:off x="15462416" y="37672504"/>
            <a:ext cx="14328000" cy="900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ACKNOWLEDGEMENTS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5513981" y="32126923"/>
            <a:ext cx="14242119" cy="1134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Times New Roman, font size 44, justified.   </a:t>
            </a:r>
          </a:p>
        </p:txBody>
      </p:sp>
      <p:sp>
        <p:nvSpPr>
          <p:cNvPr id="10" name="Retângulo: Cantos Arredondados 9"/>
          <p:cNvSpPr/>
          <p:nvPr/>
        </p:nvSpPr>
        <p:spPr>
          <a:xfrm>
            <a:off x="464025" y="7368932"/>
            <a:ext cx="14328000" cy="900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 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15394404" y="8519620"/>
            <a:ext cx="14232725" cy="1447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Times New Roman, font size 44, justified. Figures and tables are allowed. 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7688911" y="22150816"/>
            <a:ext cx="1084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Fig.1.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Times New Roman, font size 32, centralized. </a:t>
            </a:r>
            <a:endParaRPr lang="pt-BR" sz="2800" dirty="0">
              <a:latin typeface="Cambria" panose="02040503050406030204" pitchFamily="18" charset="0"/>
            </a:endParaRPr>
          </a:p>
          <a:p>
            <a:endParaRPr lang="pt-BR" sz="2800" dirty="0">
              <a:latin typeface="Cambria" panose="020405030504060302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71499" y="8454354"/>
            <a:ext cx="14216555" cy="149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Times New Roman, font size 44, justified. Figures and tables are allowed.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5397102" y="8494064"/>
            <a:ext cx="14328000" cy="6855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45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8163355" y="10082905"/>
            <a:ext cx="9005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err="1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.1.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Times New Roman, font size 32, centralized.</a:t>
            </a:r>
            <a:endParaRPr lang="pt-BR" sz="3200" dirty="0">
              <a:latin typeface="Cambria" panose="02040503050406030204" pitchFamily="18" charset="0"/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556012" y="14844489"/>
            <a:ext cx="14263574" cy="1400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The poster must be written in English, however, the presentation can be given in English or Portuguese.</a:t>
            </a:r>
          </a:p>
          <a:p>
            <a:pPr algn="just"/>
            <a:endParaRPr lang="pt-BR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Save as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The files should be saved with a .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extension and named with the letter P followed by the theme number and the title like the example below:</a:t>
            </a:r>
            <a:endParaRPr lang="pt-BR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P02 - 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Influence of the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granulometry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sugarcane straw on the calorific value</a:t>
            </a:r>
            <a:endParaRPr lang="pt-BR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pt-BR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pt-BR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pt-BR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pt-BR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Check</a:t>
            </a: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website</a:t>
            </a: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https://www.bbcbrazil.com.br/</a:t>
            </a:r>
            <a:r>
              <a:rPr lang="pt-BR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send</a:t>
            </a: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email to </a:t>
            </a:r>
            <a:r>
              <a:rPr lang="pt-BR" sz="44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submission@bbcbrazil.com.br</a:t>
            </a:r>
            <a:endParaRPr lang="pt-BR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CaixaDeTexto 13"/>
          <p:cNvSpPr txBox="1"/>
          <p:nvPr/>
        </p:nvSpPr>
        <p:spPr>
          <a:xfrm>
            <a:off x="25381150" y="4872235"/>
            <a:ext cx="4184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logo can be replaced by the logo of the institution of origin or the research group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tângulo 73"/>
          <p:cNvSpPr/>
          <p:nvPr/>
        </p:nvSpPr>
        <p:spPr>
          <a:xfrm>
            <a:off x="15468601" y="38680123"/>
            <a:ext cx="14211300" cy="17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Times New Roman, font size 44, justified and/or logo(s), as the examples, below.   </a:t>
            </a:r>
          </a:p>
        </p:txBody>
      </p:sp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15666482" y="10981430"/>
          <a:ext cx="14022472" cy="6354353"/>
        </p:xfrm>
        <a:graphic>
          <a:graphicData uri="http://schemas.openxmlformats.org/drawingml/2006/table">
            <a:tbl>
              <a:tblPr/>
              <a:tblGrid>
                <a:gridCol w="3354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9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4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4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3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4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xxx</a:t>
                      </a:r>
                      <a:endParaRPr lang="pt-BR" sz="4000" dirty="0">
                        <a:solidFill>
                          <a:srgbClr val="000000"/>
                        </a:solidFill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4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xxx</a:t>
                      </a:r>
                      <a:endParaRPr lang="pt-BR" sz="4000" dirty="0">
                        <a:solidFill>
                          <a:srgbClr val="000000"/>
                        </a:solidFill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4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xxx</a:t>
                      </a:r>
                      <a:endParaRPr lang="pt-BR" sz="4000" dirty="0">
                        <a:solidFill>
                          <a:srgbClr val="000000"/>
                        </a:solidFill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4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xxx</a:t>
                      </a:r>
                      <a:endParaRPr lang="pt-BR" sz="4000" dirty="0">
                        <a:solidFill>
                          <a:srgbClr val="000000"/>
                        </a:solidFill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4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xxx</a:t>
                      </a:r>
                      <a:endParaRPr lang="pt-BR" sz="4000" dirty="0">
                        <a:solidFill>
                          <a:srgbClr val="000000"/>
                        </a:solidFill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4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endParaRPr lang="pt-BR" sz="4000" dirty="0">
                        <a:solidFill>
                          <a:srgbClr val="000000"/>
                        </a:solidFill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endParaRPr lang="pt-BR" sz="4000" dirty="0">
                        <a:solidFill>
                          <a:srgbClr val="000000"/>
                        </a:solidFill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endParaRPr lang="pt-BR" sz="4000" dirty="0">
                        <a:solidFill>
                          <a:srgbClr val="000000"/>
                        </a:solidFill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endParaRPr lang="pt-BR" sz="4000" dirty="0">
                        <a:solidFill>
                          <a:srgbClr val="000000"/>
                        </a:solidFill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>
                          <a:solidFill>
                            <a:srgbClr val="000000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x</a:t>
                      </a:r>
                      <a:endParaRPr lang="pt-BR" sz="4000" dirty="0">
                        <a:solidFill>
                          <a:srgbClr val="000000"/>
                        </a:solidFill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endParaRPr lang="pt-BR" sz="4000" dirty="0">
                        <a:solidFill>
                          <a:srgbClr val="000000"/>
                        </a:solidFill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endParaRPr lang="pt-BR" sz="4000" dirty="0">
                        <a:solidFill>
                          <a:srgbClr val="000000"/>
                        </a:solidFill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8" name="Picture 4" descr="Resultado de imagem para ufscar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14684" y="1574582"/>
            <a:ext cx="4356155" cy="3024680"/>
          </a:xfrm>
          <a:prstGeom prst="rect">
            <a:avLst/>
          </a:prstGeom>
          <a:noFill/>
        </p:spPr>
      </p:pic>
      <p:pic>
        <p:nvPicPr>
          <p:cNvPr id="32" name="Picture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52207" y="40650462"/>
            <a:ext cx="1761752" cy="1618705"/>
          </a:xfrm>
          <a:prstGeom prst="rect">
            <a:avLst/>
          </a:prstGeom>
        </p:spPr>
      </p:pic>
      <p:pic>
        <p:nvPicPr>
          <p:cNvPr id="33" name="Picture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37681" y="40832690"/>
            <a:ext cx="2788450" cy="1277229"/>
          </a:xfrm>
          <a:prstGeom prst="rect">
            <a:avLst/>
          </a:prstGeom>
        </p:spPr>
      </p:pic>
      <p:pic>
        <p:nvPicPr>
          <p:cNvPr id="34" name="Picture 5" descr="Resultado de imagem para fapes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58819" y="40435523"/>
            <a:ext cx="3006531" cy="2147523"/>
          </a:xfrm>
          <a:prstGeom prst="rect">
            <a:avLst/>
          </a:prstGeom>
          <a:noFill/>
        </p:spPr>
      </p:pic>
      <p:pic>
        <p:nvPicPr>
          <p:cNvPr id="1026" name="Picture 2" descr="C:\Users\Gabriela\Documents\Mestrado\Congresso\BBC Brazil\bbc-brasil-2-02.jpg"/>
          <p:cNvPicPr>
            <a:picLocks noChangeAspect="1" noChangeArrowheads="1"/>
          </p:cNvPicPr>
          <p:nvPr/>
        </p:nvPicPr>
        <p:blipFill>
          <a:blip r:embed="rId8" cstate="print"/>
          <a:srcRect l="17050" t="19689" r="19809" b="18972"/>
          <a:stretch>
            <a:fillRect/>
          </a:stretch>
        </p:blipFill>
        <p:spPr bwMode="auto">
          <a:xfrm>
            <a:off x="94593" y="1599782"/>
            <a:ext cx="5612524" cy="3960000"/>
          </a:xfrm>
          <a:prstGeom prst="rect">
            <a:avLst/>
          </a:prstGeom>
          <a:noFill/>
        </p:spPr>
      </p:pic>
      <p:pic>
        <p:nvPicPr>
          <p:cNvPr id="28" name="Picture 2" descr="C:\Users\Gabriela\Documents\Mestrado\Congresso\BBC Brazil\bbc-brasil-2-02.jpg"/>
          <p:cNvPicPr>
            <a:picLocks noChangeAspect="1" noChangeArrowheads="1"/>
          </p:cNvPicPr>
          <p:nvPr/>
        </p:nvPicPr>
        <p:blipFill>
          <a:blip r:embed="rId8" cstate="print"/>
          <a:srcRect l="17050" t="19689" r="14750" b="18972"/>
          <a:stretch>
            <a:fillRect/>
          </a:stretch>
        </p:blipFill>
        <p:spPr bwMode="auto">
          <a:xfrm>
            <a:off x="20332262" y="18282744"/>
            <a:ext cx="6062224" cy="39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99576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1689</TotalTime>
  <Words>316</Words>
  <Application>Microsoft Office PowerPoint</Application>
  <PresentationFormat>Personalizar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MS Mincho</vt:lpstr>
      <vt:lpstr>Arial</vt:lpstr>
      <vt:lpstr>Calibri</vt:lpstr>
      <vt:lpstr>Calibri Light</vt:lpstr>
      <vt:lpstr>Cambria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Revisor</dc:creator>
  <cp:lastModifiedBy>Thiago Lima</cp:lastModifiedBy>
  <cp:revision>89</cp:revision>
  <dcterms:created xsi:type="dcterms:W3CDTF">2016-08-24T14:06:40Z</dcterms:created>
  <dcterms:modified xsi:type="dcterms:W3CDTF">2018-02-02T18:57:29Z</dcterms:modified>
</cp:coreProperties>
</file>